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5" r:id="rId4"/>
    <p:sldId id="267" r:id="rId5"/>
    <p:sldId id="268" r:id="rId6"/>
    <p:sldId id="269" r:id="rId7"/>
    <p:sldId id="271" r:id="rId8"/>
    <p:sldId id="270" r:id="rId9"/>
    <p:sldId id="272" r:id="rId10"/>
    <p:sldId id="264" r:id="rId1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여기어때 잘난체" panose="020B0600000101010101" pitchFamily="50" charset="-127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4E2"/>
    <a:srgbClr val="E0E8F0"/>
    <a:srgbClr val="C1E3E5"/>
    <a:srgbClr val="A3D1FF"/>
    <a:srgbClr val="89C4FF"/>
    <a:srgbClr val="D2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9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2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95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8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6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76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3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C4D4E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E0E8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C4D4E2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2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선정이유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674CE1-97A5-41E6-BE1B-D7EADFB0D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4112411" cy="4032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366B6-C456-4E6A-9B12-0D61D27140D8}"/>
              </a:ext>
            </a:extLst>
          </p:cNvPr>
          <p:cNvSpPr txBox="1"/>
          <p:nvPr/>
        </p:nvSpPr>
        <p:spPr>
          <a:xfrm>
            <a:off x="5148064" y="2214312"/>
            <a:ext cx="3384376" cy="286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 시스템 상 졸업 예정자는 셀프 테스트를 통해 졸업 요건을 확인할 수 있는데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과정이 복잡하고 시간이 걸립니다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그리고 졸업 예정자가 아닌 학우들도 학과와 학번마다 졸업 기준이 다르기 때문에 필요한 졸업 요건을 파악하기 어렵습니다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이러한 불편함을 해소하고 쉽고 빠르게 졸업 요건을 확인할 수 있도록 졸업 요건 조회 사이트를 개발하기로 하였습니다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26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방식의 문제점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3118" y="2361149"/>
            <a:ext cx="3387315" cy="318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ko-KR" altLang="en-US" sz="125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한신대학교 기존 방식 </a:t>
            </a:r>
            <a:r>
              <a:rPr lang="en-US" altLang="ko-KR" sz="125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5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</a:t>
            </a:r>
            <a:r>
              <a:rPr lang="en-US" altLang="ko-KR" sz="125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SELF TEST</a:t>
            </a: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자동화가 되어 있지 않아서 학생이 일일이 조건을 찾고 작성해야 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작성하기 때문에 정확도가 떨어짐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파악하기 어려움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조교에게 확인을 받아야 해서 결과를 바로 확인하기 어려움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대부분의 타대학도 학생이 수기로 작성하여 확인하는 방식을 사용함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01FF01-2131-4BDA-8AF9-129FA572D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08414"/>
            <a:ext cx="388549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0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526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타대학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졸업요건 조회 시스템 예시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54390" y="4265693"/>
            <a:ext cx="2934684" cy="103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대학교 방식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졸업요건확인 페이지 접속 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충족여부 조회 가능한 방식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81C43-FF16-43AC-8EDA-53F477B6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82" y="1432786"/>
            <a:ext cx="5588694" cy="1860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CB4889-D46E-462C-9BA8-250905C66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57" y="3573017"/>
            <a:ext cx="494540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2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6322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시스템과의 차별성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기대효과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1882382"/>
            <a:ext cx="3387315" cy="318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ko-KR" altLang="en-US" sz="125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한신대학교 기존 방식 </a:t>
            </a:r>
            <a:r>
              <a:rPr lang="en-US" altLang="ko-KR" sz="125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5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</a:t>
            </a:r>
            <a:r>
              <a:rPr lang="en-US" altLang="ko-KR" sz="125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SELF TEST</a:t>
            </a: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자동화가 되어 있지 않아서 학생이 일일이 조건을 찾고 작성해야 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작성하기 때문에 정확도가 떨어짐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파악하기 어려움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조교에게 확인을 받아야 해서 결과를 바로 확인하기 어려움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대부분의 타대학도 학생이 수기로 작성하여 확인하는 방식을 사용함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472ED-08CA-4303-9633-4F532B661A47}"/>
              </a:ext>
            </a:extLst>
          </p:cNvPr>
          <p:cNvSpPr txBox="1"/>
          <p:nvPr/>
        </p:nvSpPr>
        <p:spPr>
          <a:xfrm>
            <a:off x="5004048" y="1882382"/>
            <a:ext cx="3387315" cy="359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조회 서비스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?’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자동화가 되어서 학생이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파일만 업로드하면 일일이 조건을 찾지 않아도 졸업 가능 여부를 바로 확인할 수 있음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읽어 오기 때문에 수기보다 정확도가 높음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필요한 졸업 요건 등 조회 결과를 한눈에 쉽게 파악할 수 있음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학과별로 많은 들은 교양을 확인하여 따로 찾아보지 않아도 인기 교양을 추천 받을 수 있음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45439-97B0-4BA5-9A1B-7F91A5216A33}"/>
              </a:ext>
            </a:extLst>
          </p:cNvPr>
          <p:cNvSpPr txBox="1"/>
          <p:nvPr/>
        </p:nvSpPr>
        <p:spPr>
          <a:xfrm>
            <a:off x="4070099" y="2967335"/>
            <a:ext cx="1003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endParaRPr lang="ko-KR" altLang="en-US" sz="5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B9BE2-59E5-4EC9-B3EC-2561D78A7080}"/>
              </a:ext>
            </a:extLst>
          </p:cNvPr>
          <p:cNvSpPr txBox="1"/>
          <p:nvPr/>
        </p:nvSpPr>
        <p:spPr>
          <a:xfrm>
            <a:off x="1145420" y="5831470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자동화를 통해 정확한 결과 도출과 시간 절약 효과 기대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”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80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예정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D40FB-D198-4C7C-89E3-72CBB72554CB}"/>
              </a:ext>
            </a:extLst>
          </p:cNvPr>
          <p:cNvSpPr txBox="1"/>
          <p:nvPr/>
        </p:nvSpPr>
        <p:spPr>
          <a:xfrm>
            <a:off x="1298773" y="1628800"/>
            <a:ext cx="5865515" cy="209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Front-end : React.js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Back-end :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Springboot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: MariaDB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형상관리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Github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 : AWS</a:t>
            </a:r>
          </a:p>
        </p:txBody>
      </p:sp>
    </p:spTree>
    <p:extLst>
      <p:ext uri="{BB962C8B-B14F-4D97-AF65-F5344CB8AC3E}">
        <p14:creationId xmlns:p14="http://schemas.microsoft.com/office/powerpoint/2010/main" val="117337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FE366-C4E7-4AC6-BED8-8C98921795D9}"/>
              </a:ext>
            </a:extLst>
          </p:cNvPr>
          <p:cNvSpPr txBox="1"/>
          <p:nvPr/>
        </p:nvSpPr>
        <p:spPr>
          <a:xfrm>
            <a:off x="1084858" y="5733256"/>
            <a:ext cx="697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PDFbox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통해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읽어 와 비교하는 방법을 이용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1EAA4C-4AE1-45A0-9C08-42659A3F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90" y="1246446"/>
            <a:ext cx="3055343" cy="40681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6BBB6B-7ED4-4BD1-AF97-AEDD97AA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66" y="1246446"/>
            <a:ext cx="3385814" cy="419877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1725AAC-0D5C-4A0A-A53D-8E3504F4855F}"/>
              </a:ext>
            </a:extLst>
          </p:cNvPr>
          <p:cNvSpPr/>
          <p:nvPr/>
        </p:nvSpPr>
        <p:spPr>
          <a:xfrm>
            <a:off x="4305791" y="3064504"/>
            <a:ext cx="532417" cy="43204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4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217DFF-986C-47A2-B446-04E284B933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8" y="2011282"/>
            <a:ext cx="2568260" cy="3284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169767-932B-45DE-83E1-760B22C47E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630" y="2011282"/>
            <a:ext cx="2568260" cy="3284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071FB9-3975-4CB1-A110-934EB078B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016224"/>
            <a:ext cx="2568260" cy="3284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F673AF-4E44-4794-94B9-883EADA1E67B}"/>
              </a:ext>
            </a:extLst>
          </p:cNvPr>
          <p:cNvSpPr txBox="1"/>
          <p:nvPr/>
        </p:nvSpPr>
        <p:spPr>
          <a:xfrm>
            <a:off x="1576341" y="5337332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첫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4CE8E-EB2A-4E62-83A9-88CD23BA0D3C}"/>
              </a:ext>
            </a:extLst>
          </p:cNvPr>
          <p:cNvSpPr txBox="1"/>
          <p:nvPr/>
        </p:nvSpPr>
        <p:spPr>
          <a:xfrm>
            <a:off x="3660445" y="5337332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 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충족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46BDC-B512-428D-8784-26E4F9C605EB}"/>
              </a:ext>
            </a:extLst>
          </p:cNvPr>
          <p:cNvSpPr txBox="1"/>
          <p:nvPr/>
        </p:nvSpPr>
        <p:spPr>
          <a:xfrm>
            <a:off x="6198199" y="5337332"/>
            <a:ext cx="205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 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</a:t>
            </a:r>
            <a:r>
              <a:rPr lang="ko-KR" altLang="en-US" sz="1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미충족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375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322</Words>
  <Application>Microsoft Office PowerPoint</Application>
  <PresentationFormat>화면 슬라이드 쇼(4:3)</PresentationFormat>
  <Paragraphs>60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여기어때 잘난체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박 수빈</cp:lastModifiedBy>
  <cp:revision>36</cp:revision>
  <dcterms:created xsi:type="dcterms:W3CDTF">2018-08-08T00:11:21Z</dcterms:created>
  <dcterms:modified xsi:type="dcterms:W3CDTF">2022-03-22T07:30:18Z</dcterms:modified>
</cp:coreProperties>
</file>